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2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16632"/>
            <a:ext cx="883298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44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92899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Специфика родительских собраний</a:t>
            </a:r>
          </a:p>
          <a:p>
            <a:pPr marL="285750" indent="-285750" algn="ctr">
              <a:buFont typeface="Courier New" pitchFamily="49" charset="0"/>
              <a:buChar char="o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Приглашение специалистов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Разработка информационных памяток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static.mvd.ru/upload/site42/document_images/2016.01.25_-_Slavsk,_PDN_i_roditeli_(4)-8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2687247"/>
            <a:ext cx="6762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116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856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Организация работы с обучающимися: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Информирование подростков о последствиях увлечения деструктивными субкультурами;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Привлечение сотрудников полиции;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Разработка базовых лекций, бесед с учащимися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737" y="3322235"/>
            <a:ext cx="5074518" cy="324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16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Оперативная отработка ситуаций высокой вероятности противоправного поведения:</a:t>
            </a:r>
          </a:p>
          <a:p>
            <a:pPr marL="285750" indent="-285750" algn="ctr">
              <a:buFontTx/>
              <a:buChar char="-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Сбор и отработка всей информации;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Организация работы с несовершеннолетним, его окружением и родителями;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Изучение контактов несовершеннолетнего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соцсетях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Запрос информации в территориальном подразделении МВД;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Запрос информации у классного руководителя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108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Опасность применения несовершеннолетними огнестрельного оружия</a:t>
            </a:r>
          </a:p>
          <a:p>
            <a:pPr marL="285750" indent="-285750" algn="ctr">
              <a:buFontTx/>
              <a:buChar char="-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Проинформировать сотрудников правоохранительных органов;</a:t>
            </a: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Усиление бдительности при осуществлении пропуска на территорию образовательной организации;</a:t>
            </a: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Обращение внимания на громоздкие предметы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photolipetsk.ru/img/000525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93096"/>
            <a:ext cx="446449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101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85698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Профилактика и пресечение травли: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Пресечение противоправных действий;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Выяснение причин конфликта у жертвы и обидчика;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Проявление разъяснительной работы;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с родителями участников конфликта;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Обсуждение на совете профилактики с участием представителей органов внутренних дел;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Применение медиации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klevo.net/wp-content/uploads/klevo/thumbs/1544944442_47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4005065"/>
            <a:ext cx="4284476" cy="265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27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отдельных регионах реализуются:</a:t>
            </a: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«Наставник»;</a:t>
            </a: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«Совет отцов»;</a:t>
            </a: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Мониторинг сети Интернет;</a:t>
            </a:r>
          </a:p>
          <a:p>
            <a:pPr marL="285750" indent="-285750"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классов правоохранительной направленности, кадетских классов, отрядов юных друзей полиции.</a:t>
            </a:r>
          </a:p>
          <a:p>
            <a:pPr marL="285750" indent="-285750" algn="ctr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gtrk-saratov.ru/images/cms/data/2011-2012/february/22%20feb/untitled%20folder/dsc_00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3655393"/>
            <a:ext cx="4752528" cy="307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932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80728"/>
            <a:ext cx="87849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38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92899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Деструктивное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поведение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 разрушительное поведение, отклоняющееся от медицинских и психологических норм, приводящее к нарушению качества жизни человека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41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akey.ru/wp-content/uploads/2016/09/bad-compa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09996"/>
            <a:ext cx="762000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31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Негативные модели поведения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newsnn.ru/attachments/a5a9a068df3dc063048037004d287807d5dc9f50/store/fill/1200/630/87ab1f617c3de4a4c0f8875aece6807cc2a718b91502e46e53ff82aba119/prt078-e14295945538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68" y="1988840"/>
            <a:ext cx="3689428" cy="474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4.ftcdn.net/jpg/00/38/11/03/500_F_38110339_bNF9u0b5wth8pjafiOVBgujTCM3ae1q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039466"/>
            <a:ext cx="476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95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85698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Поведенческие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модели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разрушительного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типа: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Снижение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инициативы думать и принимать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Отрицание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всякой личной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ответственности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Отсутствие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авторитетов среди значимых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взрослых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Обесценивание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норм морали и общечеловеческих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ценностей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Выраженная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симпатия к антигероям,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антидвижениям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всему, что можно назвать «темной стороной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Выраженное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стремление к разрушению на всех уровнях</a:t>
            </a:r>
          </a:p>
        </p:txBody>
      </p:sp>
    </p:spTree>
    <p:extLst>
      <p:ext uri="{BB962C8B-B14F-4D97-AF65-F5344CB8AC3E}">
        <p14:creationId xmlns:p14="http://schemas.microsoft.com/office/powerpoint/2010/main" val="204798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88640"/>
            <a:ext cx="885698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реальности это может проявляться следующим образом:</a:t>
            </a:r>
          </a:p>
          <a:p>
            <a:pPr marL="285750" indent="-285750" algn="ctr">
              <a:buFontTx/>
              <a:buChar char="-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Резкое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снижение успеваемости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Систематические прогулы занятий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Изменение настроения,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поведения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Замкнутость или неоправданная активность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Отстраненность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Агрессивное, обесценивающее, игнорирующее, снисходительное отношение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учителю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Попытки запугивания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«Школьных банд»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семье –требование новых гаджетов или денег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902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medidi.ru/wp-content/uploads/2018/jojimage-ly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881026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33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848" y="764704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Направления профилактической работы: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26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8928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Взаимодействие с семьей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 algn="ctr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Первичное информирование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рисках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угрозах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Выработка формы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реагирования</a:t>
            </a:r>
          </a:p>
          <a:p>
            <a:pPr marL="285750" indent="-285750" algn="ctr">
              <a:buFontTx/>
              <a:buChar char="-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avatars.mds.yandex.net/get-zen_doc/175411/pub_5a8d24c33dceb7cc96d0214d_5a8d26b4ad0f229ba7b7720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69" y="2701078"/>
            <a:ext cx="6882261" cy="373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688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339</TotalTime>
  <Words>327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Артур</dc:creator>
  <cp:lastModifiedBy>Артур</cp:lastModifiedBy>
  <cp:revision>21</cp:revision>
  <dcterms:created xsi:type="dcterms:W3CDTF">2019-03-18T15:38:41Z</dcterms:created>
  <dcterms:modified xsi:type="dcterms:W3CDTF">2019-03-19T06:32:39Z</dcterms:modified>
</cp:coreProperties>
</file>